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348B-B004-43C7-9790-A0C3DA591AB8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934A-7B6A-4C72-A756-4E68B1197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8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348B-B004-43C7-9790-A0C3DA591AB8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8934A-7B6A-4C72-A756-4E68B1197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4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7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4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5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pc="-4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ВПЕЧАТЛЕНИЯ – К ТВОРЧЕСТВУ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5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9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5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5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19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25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pc="-4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этот объект отражали другие художники? </a:t>
            </a:r>
            <a:br>
              <a:rPr lang="ru-RU" sz="2800" b="1" spc="-4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b="1" spc="-4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Музыка, живопись, графика, литература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6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1"/>
                </a:solidFill>
              </a:rPr>
              <a:t>План вебинара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1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34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pc="-4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Фотонатюрморт с улиткой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23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84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80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9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44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1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pc="-4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НАБЛЮДЕНИЕ РАСТЕНИЙ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46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pc="-4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НАБЛЮДЕНИЕ  И ОГОРОД 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87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5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0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ИГРЫ С ПЕСКОМ И ВОДОЙ, МАТЕРИАЛЫ: ИССЛЕДОВАНИЕ И ЭКСПЕРИМЕНТ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11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50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5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2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5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7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5"/>
                </a:solidFill>
              </a:rPr>
              <a:t>ФОТОГРАФИЯ</a:t>
            </a:r>
            <a:r>
              <a:rPr lang="ru-RU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7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20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Широкоэкранный</PresentationFormat>
  <Paragraphs>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План вебинара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ФОТОГРАФИЯ </vt:lpstr>
      <vt:lpstr>Презентация PowerPoint</vt:lpstr>
      <vt:lpstr>Презентация PowerPoint</vt:lpstr>
      <vt:lpstr>Презентация PowerPoint</vt:lpstr>
      <vt:lpstr>ОТ ВПЕЧАТЛЕНИЯ – К ТВОРЧЕСТВУ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этот объект отражали другие художники?  Музыка, живопись, графика, литература</vt:lpstr>
      <vt:lpstr>Презентация PowerPoint</vt:lpstr>
      <vt:lpstr>Фотонатюрморт с улиткой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НАБЛЮДЕНИЕ РАСТЕНИЙ</vt:lpstr>
      <vt:lpstr>НАБЛЮДЕНИЕ  И ОГОРОД </vt:lpstr>
      <vt:lpstr>Презентация PowerPoint</vt:lpstr>
      <vt:lpstr>ИГРЫ С ПЕСКОМ И ВОДОЙ, МАТЕРИАЛЫ: ИССЛЕДОВАНИЕ И ЭКСПЕРИМЕНТ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Татьяна Александровна</dc:creator>
  <cp:lastModifiedBy>Горбунова Татьяна Александровна</cp:lastModifiedBy>
  <cp:revision>1</cp:revision>
  <dcterms:created xsi:type="dcterms:W3CDTF">2020-06-16T14:38:59Z</dcterms:created>
  <dcterms:modified xsi:type="dcterms:W3CDTF">2020-06-16T14:38:59Z</dcterms:modified>
</cp:coreProperties>
</file>