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324" r:id="rId2"/>
    <p:sldId id="409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61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408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8A27-3C58-45FA-909E-A0B1117C365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B5DF8-F281-4400-AC69-76BE5337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E422-2D1D-4CDC-8F22-C1D8E5CDE06D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2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0_f2eb0_a7f3de0f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7505" y="4186775"/>
            <a:ext cx="4248472" cy="26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3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8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264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9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0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8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35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6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0_f2eb0_a7f3de0f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7504" y="4805345"/>
            <a:ext cx="3024336" cy="19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3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3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4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6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9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9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74347C-18A5-482A-AC34-385DD50779E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4FBE6D-2732-403F-9456-D23D34A27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4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279546" y="2636912"/>
            <a:ext cx="88901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Определение индивидуальных траекторий </a:t>
            </a:r>
            <a:r>
              <a:rPr lang="ru-RU" sz="4000" b="1" dirty="0" smtClean="0">
                <a:solidFill>
                  <a:srgbClr val="C00000"/>
                </a:solidFill>
              </a:rPr>
              <a:t>развития: система развивающего оценивания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416" y="0"/>
            <a:ext cx="812673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траектории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состоит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форм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методов взаимодействия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сопровождение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исследовательской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подготовка ребёнка к участию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интересам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интеллектуальный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«Почемучка»,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«Шаг в будущее»,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тропинка»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др.);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педагогическая поддержка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посещаемых ими кружках;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совместное с детьми и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проектирование, наполнение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рефлексия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портфолио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составление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ребёнка,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его индивидуальной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зоны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ближайшего 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особенностей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способностей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итоге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согласовывается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7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68482"/>
            <a:ext cx="85690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работы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маршруту педагог включает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всех педагогов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других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посещает ребёнок,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сопровождении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первична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личностный потенциал.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Ведущей областью, на наш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взгляд, 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потому что оно играет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творческих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самостоятельности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эта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основой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таких как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любой проблеме или теме;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гипотез;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индивидуального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4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428" t="41369" r="40629" b="3516"/>
          <a:stretch/>
        </p:blipFill>
        <p:spPr>
          <a:xfrm>
            <a:off x="0" y="5032045"/>
            <a:ext cx="902971" cy="16430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8650" y="514201"/>
            <a:ext cx="81267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 последовательно отражены уровни познавательного развития детей дошкольного возраста – это развитие любознательности,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мотивации, формирование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активности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 проекция портрета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(ДОУ),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стандарте в п. 4.6, но,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ФГОС ДО не уделено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такой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сфере,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одарёнными детьми.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0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174"/>
          <a:stretch/>
        </p:blipFill>
        <p:spPr>
          <a:xfrm>
            <a:off x="1108710" y="272916"/>
            <a:ext cx="7548197" cy="6356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668" y="867055"/>
            <a:ext cx="2240280" cy="40787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1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609601"/>
            <a:ext cx="5686869" cy="51815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/>
              <a:t>Понятия «индивидуальная </a:t>
            </a:r>
            <a:r>
              <a:rPr lang="ru-RU" sz="5400" b="1" dirty="0"/>
              <a:t>образовательная </a:t>
            </a:r>
            <a:r>
              <a:rPr lang="ru-RU" sz="5400" b="1" dirty="0" smtClean="0"/>
              <a:t>траектория», «индивидуальный образовательный маршрут»</a:t>
            </a:r>
            <a:endParaRPr lang="ru-RU" sz="5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7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“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образовательная траектория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(Г.А.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Бордовский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С.А. Вдовина, Е.А. Климов, B.C. Мерлин, Н.Н.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Суртаева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Якиманская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др.), обладает широким значением и предполагает несколько направлений реализации: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(вариативные учебные планы и образовательные программы, определяющие индивидуальный образовательный маршрут);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(специальные педагогические технологии);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(организационный аспект).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образовательная траектория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наличие индивидуального образовательного маршрута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(содержательный компонент), а также разработанный способ его реализации (технологии организации образовательного процесса).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28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0065"/>
            <a:ext cx="8126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практике, процесс обучения и воспитания в основном, ориентируется на средний уровень развития ребенка, поэтому не каждый воспитанник может в полной мере реализовать свои потенциальные возможности. Это ставит перед воспитателями, логопедами, психологами дошкольного образовательного учреждения задачу по созданию оптимальных условий для реализации потенциальных возможностей каждого воспитанника. Одним из решений в данной ситуации является составление и реализация индивидуального образовательного маршрута (далее – ИОМ).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воспитания и коррекции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несоответствия между уровнем, который задают образовательные программы, и реальными возможностями каждого воспитанника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0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ИОМ разрабатывается на всех детей, а не только на детей с проблемами в развитии и на детей с опережающим развитием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ИОМ представляет собой характеристику осваиваемых ребенком единиц образования в соответствии с индивидуальными способностями своего 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учению).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(ИОМ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- это персональный путь реализации личностного потенциала воспитанника в образовании интеллектуального, эмоционально-волевого,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нравственно-духовного развития. Составляющей данного маршрута является индивидуальная карта развития ребенка - это документ, включающий в себя основные показатели развития ребенка, посещающего дошкольное образовательное учреждение, в динамике.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0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индивидуального маршрута выделяются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соотнесения уровня актуального развития и зоны ближайшего развития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Соблюдение данного принципа предполагает выявление потенциальных способностей к усвоению новых знаний, как базовой характеристики, определяющей проектирование индивидуальной траектории развития ребенка;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опоры на детскую субкультуру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Проектирование деятельности по сопровождению индивидуального развития ребенка должно опираться на знание взрослыми опыта проживания возрастных кризисов. Каждый ребенок, обогащая себя традициями, нормами и способами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совладания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трудными ситуациями, выработанными детским сообществом, проживает полноценный детский опыт. Именно это позволяет ему легко входить во взаимодействие со сверстниками и понимать жизнеустройство (формировать картину мира), сообразно своему возрасту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9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индивидуального маршрута выделяются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интересов ребенка;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от усредненного нормирования. Реализация данного принципа предполагает избегание прямого оценочного подхода при диагностическом обследовании уровня развития ребенка, ведущего в своем предельном выражении к стремлению "навешивать ярлыки", понимание того, что есть норма.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- это не среднее, что есть (или стандартное, что необходимо), а то, что лучшее, что возможно в конкретном возрасте для конкретного ребенка при соответствующих условиях.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8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Определение индивидуальных траекторий развития дошкольников 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sz="4000" b="1" i="1" smtClean="0">
                <a:solidFill>
                  <a:srgbClr val="FF0000"/>
                </a:solidFill>
                <a:ea typeface="+mj-ea"/>
                <a:cs typeface="+mj-cs"/>
              </a:rPr>
              <a:t>ФГОС 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340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ИОМ должен иметь цель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ориентирована на достижение воспитанником образовательной программы в соответствии с индивидуальными возможностями и образовательными потребностями ребенка.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использования карты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и обобщение в одном документе индивидуальных психофизических, личностных особенностей воспитанника, уровня психического развития, усвоения программного материала и как результат - проектирование индивидуального образовательного маршрута в рамках образовательного процесса конкретного дошкольного учреждения.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6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- это персональный путь реализации личностного потенциала ребенка (воспитанника) в образовании и обучении: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Интеллектуального;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Эмоционально-волевого;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Нравственно-духовного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индивидуального образовательного маршрута (ИОМ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условий, способствующих позитивной социализации дошкольников, их социально – личностного развития, которое неразрывно связано с общими процессами интеллектуального, эмоционального, эстетического, физического и других видов развития личности ребенка.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2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определяется учеными как целенаправленно проектируемая дифференцированная образовательная программа (СВ. Воробьева, Н.А.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А.П.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Тряпицына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Ю.Ф. Тимофеева и др.). Индивидуальный образовательный маршрут определяется образовательными потребностями, индивидуальными способностями и возможностями воспитанника (уровень готовности к освоению программы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образовательные маршруты разрабатываются: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нарушением зрения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Для детей с ЗПР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Для детей с нарушением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двигательного аппарата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Для детей с тяжелыми нарушениями речи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Для детей с туберкулезной интоксикацией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Для детей с высоким интеллектуальным развитием.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16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1840" y="609601"/>
            <a:ext cx="5326829" cy="51815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/>
              <a:t>Компоненты «индивидуального образовательного маршрута»</a:t>
            </a:r>
            <a:endParaRPr lang="ru-RU" sz="5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5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Временные отрезки, на которые составляется ИОМ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определить весь путь развития ребенка сразу, задав его направление, поскольку сущность его построения состоит именно в том, что он отражает процесс изменения в развитии и обучении ребенка.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показывает, что наиболее оптимальный период работы – это планирование на 1-3 месяца.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0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Содержательная часть ИОМ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2.1.Анамнез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ребенке (фамилия, имя, возраст, дата поступления в детский сад);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адаптации ребёнка к условиям ДОУ;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состояния его здоровья, включая частоту пропусков по болезни, нарушения осанки, развития стопы, зрения и т.д..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84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2.2.Диагностические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на ребенка.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является основой выстраивания ИОМ. Наряду с диагностикой в процессе реализации ИОМ проводится мониторинг в работе с дошкольниками – это контроль с периодическим отслеживанием уровня развития ребенка с обязательной обратной связью. Мониторинг позволяет не просто регистрировать состояние развития ребенка в данный момент, но и дает материалы для сравнения, анализа и коррекции нарушений и отклонений в развитии.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мониторинга – обобщение и анализ информации о состоянии общего развития для осуществления оценки, планирования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развивающего процесса (разработка ИОМ) и прогнозирования конечного результата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59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данные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психического развития (познавательных процессов, свойств и качеств личности, уровень развития общения и деятельности);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уровня усвоения ребенком программного материала;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готовности ребенка к обучению в школе;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индивидуальных склонностей ребенка;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Коррекционная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(развивающая) 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диагностики, которая также планируется на срок, определенный временными отрезками;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Индивидуальная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сетка занятости ребенка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(их может быть от 2 до 5);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2.5.Рекомендации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индивидуальных занятий  и предметной развивающей среды дома в соответствии со склонностями ребенка.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являются основными заказчиками данной работы. Без согласования с родителями работа не проводится.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8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10" y="285602"/>
            <a:ext cx="812673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Контролирующая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структуры ИОМ: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(по истечении срока планирования инд. работы)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дальнейшие рекомендации в соответствии с индивидуальными особенностями развития ребенка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Корректировка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индивидуального образовательного маршрута связана с изменениями условий.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Организационно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педагогические условия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готовности педагогов ИОМ. Это очень важный момент. Педагог должен понимать важность работы, знать всю глубину вопроса, знать индивидуальные особенности ребенка и хотеть помочь малышу.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родителей на то, чтобы их ребенок занимался по индивидуальной программе.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13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070" y="116632"/>
            <a:ext cx="8126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Формы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 работа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Подгрупповая работа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Индивидуальный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в организации среды: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Центрирование (зонирование) образовательной среды. Жизненное пространство в детском саду должно давать возможность построения непересекающихся сфер активности;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уголков для уединения;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Насыщение предметной среды содержанием, рассчитанным на разные уровни развития ребенка;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ребенку должно быть обеспечено личное пространство (место для хранения личных вещей.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ведущих методологических принципов, на которых должно строиться российское образование 21 века, важное место занимает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индивидуализации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индивидуализация образования предполагает переориентацию его на личность, на неповторимую индивидуальность воспитанника. В практике процесс обучения и воспитания в основном ориентируется на средний уровень развития ребенка, поэтому не каждый воспитанник может в полной мере реализовать свои потенциальные возможности, а тем более ребенок, имеющий определенные трудности в обучении, общении и т.п.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67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070" y="30065"/>
            <a:ext cx="8126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складываются следующие этапы проектирования индивидуального образовательного маршрута, которые могут быть представлены следующим образом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потребностей и мотивов;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содержания;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  диагностического   сопровождения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достижение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 корректировка.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маршрут определяется образовательными потребностями, индивидуальными способностями и возможностями воспитанника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19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ИОМ ребенка является документом, фиксирующим проводимые педагогом развивающие мероприятия, их эффективность в отношении ребенка, характер индивидуальных изменений в обучении и развитии дошкольника, а также данные об усвоении программного материала.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реализация ИОМ позволит обеспечить позитивную динамику в личностном развитии детей. Несомненно, такая работа потребует от педагога профессиональной компетентности и заинтересованности в процессе и результате своего труда.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31</a:t>
            </a:fld>
            <a:endParaRPr lang="ru-RU"/>
          </a:p>
        </p:txBody>
      </p:sp>
      <p:sp>
        <p:nvSpPr>
          <p:cNvPr id="5" name="Не равно 4"/>
          <p:cNvSpPr/>
          <p:nvPr/>
        </p:nvSpPr>
        <p:spPr>
          <a:xfrm>
            <a:off x="3707904" y="5517232"/>
            <a:ext cx="2376264" cy="731169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95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предоставляет детям дошкольного возраста возможность развиваться с учётом индивидуальных особенностей, заложенных задатков и потенциалов, полноценного развития способностей, обеспечивает тесную связь с другими специалистами и семьёй.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37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5400" b="1" dirty="0" smtClean="0"/>
          </a:p>
          <a:p>
            <a:pPr marL="0" indent="0" algn="ctr">
              <a:buNone/>
            </a:pPr>
            <a:r>
              <a:rPr lang="ru-RU" sz="5200" b="1" dirty="0" smtClean="0">
                <a:solidFill>
                  <a:srgbClr val="FF0000"/>
                </a:solidFill>
              </a:rPr>
              <a:t>Диагностика индивидуальных особенностей детей дошкольного возраста</a:t>
            </a:r>
            <a:endParaRPr lang="ru-RU" sz="52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51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 и анкетирование родителей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родителей активно используются для определения интересов ребенка, особенностей его поведения, развития навыков самообслуживания, речи, интеллектуальных и социальных умений. Основная цель беседы – установить контакт с родителями, познакомиться с ребенком, познакомить родителей с детским садом и определить основные направления сотрудничества.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Диагностика развития ребенка: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ребенка проводится специалистами детского сада.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специалист обращает внимание на свою область. Психолог – уровень психического развития, особенности взаимодействия с детьми и взрослыми, эмоциональность, скорость психических реакций, адаптация в новой обстановке.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07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Наблюдение за поведением в группе: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периода адаптации и всего времени присутствия ребенка в ДОУ воспитатель и специалисты наблюдают за ребенком в разных ситуациях, определяя уровень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самообслуживания, особенности контакта с другими детьми и взрослыми, навыки продуктивной деятельности, развитие двигательных и речевых навыков, познавательной сферы, проявление самостоятельности и активности, сферу интересов и др.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следующие техники наблюдений: регистрация эпизодов, дневниковые заметки, карты - наблюдений, журнал наблюдений, видеонаблюдение.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26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медико-психолого-педагогического консилиума: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Воспитатели группы;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Психолог;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Логопед;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Музыкальный руководитель;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Физкультурный руководитель;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Старший воспитатель;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Старшая медицинская сестра;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Руководитель структурного подразделения.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44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используемые в работе: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Беседы, игры, занятия, чтение художественной литературы, этюды, направленные на знакомство с различными эмоциями и чувствами, с «волшебными» средствами понимания;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Игры, упражнения и тренинги, способствующие развитию эмоционально- личностной и поведенческой сфер (развитие коммуникативных навыков и улучшение взаимоотношений с окружающими, снятие страхов и повышение уверенности в себе, снижение агрессии и ослабление негативных эмоций)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Занятия, игры и упражнения на развитие психических процессов, (памяти, внимания, восприятия, мышления, воображения);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Приемы арт - терапии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куклотерапия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изотерапия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Релаксационные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(расслабление мышц лица, шеи, туловища, рук, ног и т.д.)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78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87391" y="987426"/>
            <a:ext cx="4629150" cy="521525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</a:rPr>
              <a:t>Особенности работы воспитателя по созданию индивидуального маршрута </a:t>
            </a:r>
            <a:r>
              <a:rPr lang="ru-RU" sz="5400" b="1" dirty="0" smtClean="0">
                <a:solidFill>
                  <a:srgbClr val="FF0000"/>
                </a:solidFill>
              </a:rPr>
              <a:t>ребенка</a:t>
            </a:r>
          </a:p>
          <a:p>
            <a:pPr marL="0" indent="0" algn="ctr">
              <a:buNone/>
            </a:pP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9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Выбор: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Коллегиальное решение для работы по построению индивидуального маршрута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Наблюдение: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Наблюдение за ребенком в организованной взрослым деятельности;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Наблюдение за ребенком в свободной деятельности;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Беседа о склонностях и предпочтениях ребенка с педагогами;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Беседа о склонностях и предпочтениях ребенка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0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ставит перед педагогом образовательного учреждения задачу на создание оптимальных условий для реализации потенциальных возможностей каждого воспитанника. Одним из решений в данной ситуации является составление и реализация индивидуального образовательного маршрута  (ИОМ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воспитания и коррекции, прежде всего, направлена на преодоление несоответствия между уровнем, который задает  образовательная программа данной ступени, и реальными возможностями каждого воспитанника исходя из его особенностей.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38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304146"/>
            <a:ext cx="81267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этап. Диагностика: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Определение «проблемных» и «успешных» зон развития (углубленное диагностическое обследование)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Построение маршрута с ориентированием на зону ближайшего развития ребенка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Подбор методик, определение методов и приемов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этап. Работа: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Подбор индивидуальных заданий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Связь с родителями и педагогами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задач, методов работы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этап. Контроль: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Итоговая диагностика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Представление работ ребенка на мероприятиях ДОУ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84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370" y="304146"/>
            <a:ext cx="812673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индивидуального маршрута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учитываются следующие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опоры на обучаемость ребенка.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Принцип соотнесения уровня актуального развития и зоны ближайшего развития. Соблюдение данного принципа предполагает выявление потенциальных способностей к усвоению новых знаний, как базовой характеристики, определяющей проектирование индивидуальной траектории развития ребенка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Принцип тесного взаимодействия и согласованности работы «команды» специалистов, в ходе изучения ребенка (явления, ситуации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соблюдения интересов ребенка. Л.М.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Шипицина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 его «на стороне ребенка». Причиной любой проблемной ситуации развития ребенка выступает как сам ребенок, так и его социальное окружение. В сложных ситуациях требуется объективный анализа проблемы, учет жизненного опыта взрослых, их многочисленных возможностей независимой самореализации, учет множества социальных структур и организаций. А на стороне ребенка часто бывает только он сам. Специалист системы сопровождения призван решить каждую проблемную ситуацию с максимальной пользой для ребенка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4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230" y="239881"/>
            <a:ext cx="812673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индивидуального маршрута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учитываются следующие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 непрерывности, когда ребенку гарантировано непрерывное сопровождение на всех этапах помощи в решении проблемы. Специалист сопровождения прекратит поддержку ребенка только тогда, когда проблема будет решена или подход к решению будет очевиден.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Принцип отказа от усредненного нормирования. Реализация данного принципа - это опора предполагает избегание прямого оценочного подхода при диагностическом обследовании уровня развития ребенка, ведущего в своем предельном выражении к стремлению «навешивать ярлыки», понимание того, что есть норма. «Нормы - это не среднее, что есть (или стандартное, что необходимо), а то, что лучшее, что возможно в конкретном возрасте для конкретного ребенка при соответствующих условиях. Одна из важнейших задач специалистов, реализующих идеологию психолого-педагогического сопровождения индивидуального развития ребенка, состоит в том, чтобы эти условия определить, а при необходимости и создать» (В.И.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Слободчиков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Принцип опоры на детскую субкультуру. Каждый ребенок, обогащая себя традициями, нормами и способами, выработанными детским сообществом, проживает полноценный детский опыт.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02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Универсального рецепта создания ИОМ в настоящий момент нет.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индивидуального образовательного маршрута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должен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особенности его обучения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определенного времени, то есть носить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пролонгированный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 Невозможно определить этот маршрут на весь период сразу, задав его направления, например, в первой младшей группе на все 5 лет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поскольку сущность его построения, на наш взгляд, состоят именно в том, что он отражает процесс изменения (динамики) в раз-витии и обучении ребенка, что позволяет вовремя корректировать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процесса.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97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индивидуального образовательного маршрута включает следующие компоненты: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(постановка целей, определение задач образовательной работы);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(отбор содержания программного материала на основе образовательных программ, реализуемой в ДОУ, в том числе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(определение используемых педагогических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методов, методик, систем обучения и воспитания с учетом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ребенка);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(определение системы диагностического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(формулируются ожидаемые результаты, сроки их достижения и критерии оценки эффективности реализуемых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00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составления индивидуального образовательного маршрута развития ребёнка является линия направленности – вектор, по которому будет продвигаться становление психических процессов ребёнка. И центральная мысль направленности это развитие личности, мотивации и способностей детей в различных видах деятельности.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показатели диагностики являются характеристики, которые отражают моменты развития дошкольника и обуславливают успешность перехода ребёнка на следующий возрастной этап.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заполненных мониторинговых таблиц фиксации показателей, которые находятся в работе на протяжении года, педагог ведёт портфолио успехов ребёнка (электронное или оформленное в папку) и на основе данных мониторинга составляет индивидуальный образовательный маршрут дальнейшего развития.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13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может быть представлен схематически, в таблице или описан в виде текста.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возраста (3года 1 месяц).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выписаны показатели развития: не сформированные навыки, способности, качества личности или находящиеся в стадии формирования: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6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45981"/>
              </p:ext>
            </p:extLst>
          </p:nvPr>
        </p:nvGraphicFramePr>
        <p:xfrm>
          <a:off x="1143000" y="228597"/>
          <a:ext cx="7612381" cy="5608320"/>
        </p:xfrm>
        <a:graphic>
          <a:graphicData uri="http://schemas.openxmlformats.org/drawingml/2006/table">
            <a:tbl>
              <a:tblPr firstRow="1" firstCol="1" bandRow="1"/>
              <a:tblGrid>
                <a:gridCol w="4708526"/>
                <a:gridCol w="2903855"/>
              </a:tblGrid>
              <a:tr h="104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 – коммуникативное развитие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Проявление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раздевается и одевается в определённой последовательности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сформирован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игры при напоминании убирает на место игрушки и строительные материалы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Соблюдает доступные ему правила безопасного поведения в быту и на улице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Принимает на себя роль, непродолжительно взаимодействует от имени героя со сверстниками в игре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Объединяет несколько действий в единую сюжетную линию игры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сформирован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Понимает, что надо вместе пользоваться игрушками, книгами, делиться с товарищами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22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356622"/>
              </p:ext>
            </p:extLst>
          </p:nvPr>
        </p:nvGraphicFramePr>
        <p:xfrm>
          <a:off x="1143000" y="228597"/>
          <a:ext cx="7612381" cy="5468112"/>
        </p:xfrm>
        <a:graphic>
          <a:graphicData uri="http://schemas.openxmlformats.org/drawingml/2006/table">
            <a:tbl>
              <a:tblPr firstRow="1" firstCol="1" bandRow="1"/>
              <a:tblGrid>
                <a:gridCol w="4708526"/>
                <a:gridCol w="2903855"/>
              </a:tblGrid>
              <a:tr h="104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Проявление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создании знакомых построек располагает кирпичики в соответствии с замыслом и/или целью постройки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Изменяет простые конструкции в длину или высоту двумя способами надстраивая или заменяя одни детали другими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сформирован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Группирует предметы по цвету, размеру, форме, отбирает по одному признаку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помощи взрослого составляет из однородных предметов группы и выделяет один предмет из группы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Понимает смысл обозначений вверх-вниз, спереди-сзади, слева-справа, на, над, под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68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73805"/>
              </p:ext>
            </p:extLst>
          </p:nvPr>
        </p:nvGraphicFramePr>
        <p:xfrm>
          <a:off x="1200150" y="-87379"/>
          <a:ext cx="7612381" cy="6519672"/>
        </p:xfrm>
        <a:graphic>
          <a:graphicData uri="http://schemas.openxmlformats.org/drawingml/2006/table">
            <a:tbl>
              <a:tblPr firstRow="1" firstCol="1" bandRow="1"/>
              <a:tblGrid>
                <a:gridCol w="4708526"/>
                <a:gridCol w="2903855"/>
              </a:tblGrid>
              <a:tr h="104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Проявление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Использует все части речи, простые распространённые и нераспространённые предложения. предложения с однородными членами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 – эстетическое развитие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Читает наизусть потешки и небольшие стихи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сформирован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свободной деятельности с удовольствием рисует, лепит, пользуясь различными изобразительными средствами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сформирован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Подбирает цвета, соответствующие изображаемым предметам, материалы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сформирован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Лепит различные предметы, состоящие из одного-трёх частей, используя разнообразные приёмы лепки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индивидуального подхода  подчеркивается в ФГОС ДО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Сквозной нитью в стандарте реализуется принцип индивидуализации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п. 1.6 (задачи стандарта) – создание благоприятных условий развития детей в соответствии с их возрастными и индивидуальными особенностями и склонностями развития способностей и творческого потенциала каждого ребёнка как субъекта отношений с самим собой, другими людьми, взрослыми и миром; формирование социокультурной среды, соответствующей  возрастным, индивидуальным, психологическим и физиологическим особенностям детей;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1.4 (принципы стандарта) – индивидуализация дошкольного образования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451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91973"/>
              </p:ext>
            </p:extLst>
          </p:nvPr>
        </p:nvGraphicFramePr>
        <p:xfrm>
          <a:off x="1143000" y="228597"/>
          <a:ext cx="7612381" cy="5117592"/>
        </p:xfrm>
        <a:graphic>
          <a:graphicData uri="http://schemas.openxmlformats.org/drawingml/2006/table">
            <a:tbl>
              <a:tblPr firstRow="1" firstCol="1" bandRow="1"/>
              <a:tblGrid>
                <a:gridCol w="4708526"/>
                <a:gridCol w="2903855"/>
              </a:tblGrid>
              <a:tr h="104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Проявление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Сохраняет равновесие при ходьбе по ограниченной поверхности, при перешагивании через предметы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Катит мяч в заданном направлении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Ударяет мяч об пол 2-3 раза и ловит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Метает предметы вдаль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сформирован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 элементарные представления о ценности здоровья, пользе закаливания, необходимости соблюдения правил гигиены в повседневной жизни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Находится в стадии формирования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03" marR="16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759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Внимательный педагог может подметить особенности в каждом ребёнке и в образовательном маршруте отразить дополнительные сведения о ребёнке: склонности к видам деятельности, проявление творчества, ярко выраженные качества характера (положительные и отрицательные) или образовательные потребности. Многие современные педагогические работники отказываются от усреднённого нормирования. Такой принцип избегает прямого оценочного подхода и «навешивание ярлыков». В.И.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Слободчиков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напоминает, что норма развития ребёнка это не среднее, что есть (или стандартное, что необходимо), а лучшее, что есть в конкретном возрасте для ребёнка при соответствующих условиях.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78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практик понимает, что нет готовых рецептов, стандартных приёмов и главное чёткого временного промежутка для становления показателя развития и личностного роста ребёнка. Даже если малыш в определённый момент проявил указанный показатель, для его закрепления и раскрытия полного потенциала возможностей понадобится ещё немало времени и сил. Каким бы  грамотным не был педагог, он понимает, что в одиночку справится с задачами трудно и поэтому маршрут становится совместным трудом воспитателей группы, в том числе младшего, педагога – психолога, музыкального руководителя, инструктора физической культуры, учителя – логопеда, старшего воспитателя, а также педагогов дополнительного образования. Для решения задач развития понадобится  совместная работа всех педагогов и родителей.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48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выбора правильной стратегии в составлении маршрута педагогам потребуется сведения о семье: тип семьи (благополучная, неблагополучная, нравственно – неблагополучная, конфликтная), кто занимается воспитанием, характер взаимоотношений (семейный диктат, чрезмерная опека, попустительство, сотрудничество).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78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индивидуального образовательного маршрута (ИОМ)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567550"/>
              </p:ext>
            </p:extLst>
          </p:nvPr>
        </p:nvGraphicFramePr>
        <p:xfrm>
          <a:off x="274320" y="1139222"/>
          <a:ext cx="8572501" cy="5327904"/>
        </p:xfrm>
        <a:graphic>
          <a:graphicData uri="http://schemas.openxmlformats.org/drawingml/2006/table">
            <a:tbl>
              <a:tblPr firstRow="1" firstCol="1" bandRow="1"/>
              <a:tblGrid>
                <a:gridCol w="1408000"/>
                <a:gridCol w="2101253"/>
                <a:gridCol w="1919431"/>
                <a:gridCol w="1802097"/>
                <a:gridCol w="1341720"/>
              </a:tblGrid>
              <a:tr h="41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 форм воздействия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Технологический инструментарий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 о выполнении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 – коммуникативное развитие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6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Расширение представлений об окружающем мире.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Развитие эмоциональности.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положительной самооценки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Этюды.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Психогимнастика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художественной литературы.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Ситуативное общение.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 оценка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Памятки для родителей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 – терапия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изотерапия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сказкотерапия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куклотерапия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Шипицына Л.М. «Азбука общения»,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О.Л.Князева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М.Д.Маханёва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Приобщение к истокам  русской народной культуре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Потенциал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духовно – нравственных качеств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Инициативные игры, общение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Развлечения, досуги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в комнате русского быта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5" marR="50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08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71178"/>
              </p:ext>
            </p:extLst>
          </p:nvPr>
        </p:nvGraphicFramePr>
        <p:xfrm>
          <a:off x="594359" y="566198"/>
          <a:ext cx="8023860" cy="5362956"/>
        </p:xfrm>
        <a:graphic>
          <a:graphicData uri="http://schemas.openxmlformats.org/drawingml/2006/table">
            <a:tbl>
              <a:tblPr firstRow="1" firstCol="1" bandRow="1"/>
              <a:tblGrid>
                <a:gridCol w="1317888"/>
                <a:gridCol w="1966772"/>
                <a:gridCol w="1796587"/>
                <a:gridCol w="1686763"/>
                <a:gridCol w="1255850"/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внимания (расширение объёма, устойчивости, произвольности)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мышления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поддержка познавательной активности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Дидактические и подвижные игры, упражнения, проблемные ситуации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Игровые тренинги в сенсорной комнате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 Воскобовича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Методические пособия А.А. Осиповой, С.А.Шмакова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Сборник дидактических игр Л.А.Венгер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Потенциал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интереса к интеллектуальной деятельности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среды: игровая доступность  и разнообразие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Буклеты для родителей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Комплекты развивающего материала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 - опыты с лабораторным оборудованием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633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64170"/>
              </p:ext>
            </p:extLst>
          </p:nvPr>
        </p:nvGraphicFramePr>
        <p:xfrm>
          <a:off x="525780" y="1432563"/>
          <a:ext cx="8183882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1344170"/>
                <a:gridCol w="2005996"/>
                <a:gridCol w="1832417"/>
                <a:gridCol w="1720402"/>
                <a:gridCol w="1280897"/>
              </a:tblGrid>
              <a:tr h="1660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4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речевых функций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процессов запоминания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Артикуляционная и дыхательная гимнастики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игры, словотворчество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Игровые технологии, «Разноцветные сказки» Н.В.Нищева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Потенциал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02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15244"/>
              </p:ext>
            </p:extLst>
          </p:nvPr>
        </p:nvGraphicFramePr>
        <p:xfrm>
          <a:off x="491490" y="655830"/>
          <a:ext cx="8183882" cy="5678424"/>
        </p:xfrm>
        <a:graphic>
          <a:graphicData uri="http://schemas.openxmlformats.org/drawingml/2006/table">
            <a:tbl>
              <a:tblPr firstRow="1" firstCol="1" bandRow="1"/>
              <a:tblGrid>
                <a:gridCol w="1344170"/>
                <a:gridCol w="2005996"/>
                <a:gridCol w="1832417"/>
                <a:gridCol w="1720402"/>
                <a:gridCol w="1280897"/>
              </a:tblGrid>
              <a:tr h="1660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 – эстетическое развитие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технических навыков рисования, лепки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Коллективные работы, творчество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Видеозанятия по овладению техникой рисования и лепки для родителей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самостоятельной продуктивной деятельности. Тестопластика, нетрадиционные способы рисования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Потенциал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воображения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мнемической деятельности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позитивного восприятия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Творческие выставки, детские театральные мини – постановки,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в детской театральной студии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29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63490"/>
              </p:ext>
            </p:extLst>
          </p:nvPr>
        </p:nvGraphicFramePr>
        <p:xfrm>
          <a:off x="514350" y="1005842"/>
          <a:ext cx="8183882" cy="3470148"/>
        </p:xfrm>
        <a:graphic>
          <a:graphicData uri="http://schemas.openxmlformats.org/drawingml/2006/table">
            <a:tbl>
              <a:tblPr firstRow="1" firstCol="1" bandRow="1"/>
              <a:tblGrid>
                <a:gridCol w="1344170"/>
                <a:gridCol w="2005996"/>
                <a:gridCol w="1832417"/>
                <a:gridCol w="1720402"/>
                <a:gridCol w="1280897"/>
              </a:tblGrid>
              <a:tr h="1660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2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Совершенствование навыков игры с мячом и другим спортивным инвентарём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Здоровьесбережение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Оптимизация двигательного режима с использованием спортивного инвентаря в режиме дня Занятия плаваньем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Детско – родительская проектная деятельность «Мяч – лучшая игрушка для дошкольника»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Потенциал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гибкости и выносливости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секции гимнастикой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5" marR="30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719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развития ребёнка прямо пропорциональна используемым педагогом методам и технологиям. И значит, для построения маршрута понадобится и описание методов воздействия или указание используемых технологий, описание специально созданных оптимальных условий.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педагоги думают, что индивидуальный маршрут развития ребёнка это буквальное понятие и основным является слово «индивидуальный», а значит, объект подвергается только прямому воздействию со стороны взрослого. Такая форма работы показатель авторитарного стиля руководства деятельностью ребёнка. В настоящее время существуют формы работы, оказывающие косвенное влияние на малыша.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работу детей 4 - 5 лет в подгруппах или парах, где объект воздействия ощущает  себя участником группы, педагог способен решить многие задачи по развитию способностей в различных видах деятельности.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Таким образом, могут решаться задачи коррекционной работы.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1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индивидуального подхода  подчеркивается в ФГОС ДО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2.10.2 (содержание) – способы и направления детской инициативы;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3.2.1 – использование в образовательной деятельности форм и методов работы с детьми, соответствующих их возрастным и индивидуальным особенностям;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3.2.3 – индивидуализация образования (в том числе поддержка ребёнка, построение его  образовательной траектории или профессиональная коррекция особенностей развития);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3.2.5 – построение развивающего образования, ориентированного на зону ближайшего развития каждого воспитанника.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102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в индивидуальном маршруте развития ребёнка 5 – 8 лет занимает проектная деятельность. В процессе проекта он находится под прямым или косвенным воздействием взрослого (педагога или родителя), а также осуществляет саморазвитие – проявляет желание к деятельности для поиска нового знания или истины (подтверждения знания). Данный метод наиболее продуктивен в работе с детьми, проявляющими одарённость в какой-либо сфере развития.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всём протяжении дошкольного возраста присуща задача по развитию культуры общения.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791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2"/>
            <a:ext cx="81267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Этому будет способствовать создаваемые условия для позитивной ситуации развития: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Стиль общения внутри группы и за её пределами (доверительный, доброжелательный);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Благоприятная предметно – развивающая среда (безопасная, комфортная, интересная, призывающая к игре);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аспекты индивидуального подхода к организации среды: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Центрирование (зонирование) образовательного пространства. Необходимо чтобы жизненное пространство детского сада давало возможность построения непересекающихся сфер активности;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Разумное насыщение содержанием (информационное, предметное, цветовое);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Обеспечение личного пространства (место для хранения личных вещей);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Удовлетворение потребности уединения.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8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114659"/>
            <a:ext cx="81267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построения индивидуальных образовательных программ обусловлена следующими факторами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число дошкольников, которые в связи с отклонениями в развитии и здоровье не могут обучаться по обычной системе.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дошкольников не может в определенный период посещать детский сад из-за состояния здоровья, обстоятельств жизни в семье.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педагогических систем, которые рассматривают индивидуализацию обучения как основной педагогический инструмент «Талантливые дети», «Смотри на меня как на равного», «Другие мы» и пр.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Расширяются материальные и технические возможности обеспечения индивидуального образования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9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стандарт ориентирует работников дошкольного образования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системы личностных смыслов ребёнка, так как индивидуализация образования предполагает обращение к опыту и ценностным смыслам деятельности ребёнка, к созданию личного творческого образовательного продукта.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Задачей педагога ДОУ становится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переориентация с массовой фронтальной работы на групповую, парную, индивидуальную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индивидуальной траекторией развития воспитанников, с учётом их способностей и возможностей. Только так возможно воспитание самостоятельной, инициативной, творческой личности ребёнка.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0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514201"/>
            <a:ext cx="81267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возникает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реализации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массовом образовательном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как достичь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перед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благородных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одновременно обучая всех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науке распространено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дифференциация обучения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собственного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образования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К сожалению,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заявлена так ярко,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областях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линии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ребёнка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Важно заметить,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воспринимает мир целостно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интеграция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поддерживала мировосприятие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54AB-6CD6-4F6F-AD89-BFDAFAB920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7279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1401</TotalTime>
  <Words>3912</Words>
  <Application>Microsoft Office PowerPoint</Application>
  <PresentationFormat>Экран (4:3)</PresentationFormat>
  <Paragraphs>432</Paragraphs>
  <Slides>61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6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Определение индивидуальных траекторий развития дошкольников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231</cp:revision>
  <dcterms:created xsi:type="dcterms:W3CDTF">2014-03-01T13:42:30Z</dcterms:created>
  <dcterms:modified xsi:type="dcterms:W3CDTF">2022-01-19T05:44:18Z</dcterms:modified>
</cp:coreProperties>
</file>